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3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" y="762000"/>
            <a:ext cx="8351520" cy="521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495800" y="3048000"/>
            <a:ext cx="19050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2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742950"/>
            <a:ext cx="8351520" cy="521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Connecteur droit avec flèche 4"/>
          <p:cNvCxnSpPr/>
          <p:nvPr/>
        </p:nvCxnSpPr>
        <p:spPr>
          <a:xfrm>
            <a:off x="4038600" y="2862943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2667000" y="24384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Choisi le champ a modifier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578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48185"/>
            <a:ext cx="8473440" cy="529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Connecteur droit avec flèche 4"/>
          <p:cNvCxnSpPr/>
          <p:nvPr/>
        </p:nvCxnSpPr>
        <p:spPr>
          <a:xfrm flipV="1">
            <a:off x="3429000" y="1981200"/>
            <a:ext cx="1226523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3429000" y="2286000"/>
            <a:ext cx="1226523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2362200" y="1601569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Choisi avec quoi tu veux lier</a:t>
            </a:r>
            <a:endParaRPr lang="fr-FR" dirty="0"/>
          </a:p>
        </p:txBody>
      </p:sp>
      <p:cxnSp>
        <p:nvCxnSpPr>
          <p:cNvPr id="13" name="Connecteur droit avec flèche 12"/>
          <p:cNvCxnSpPr/>
          <p:nvPr/>
        </p:nvCxnSpPr>
        <p:spPr>
          <a:xfrm flipV="1">
            <a:off x="3429000" y="2247900"/>
            <a:ext cx="1226523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858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Affichage à l'écran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Office Theme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Manu</dc:creator>
  <cp:lastModifiedBy>Manu</cp:lastModifiedBy>
  <cp:revision>2</cp:revision>
  <dcterms:created xsi:type="dcterms:W3CDTF">2006-08-16T00:00:00Z</dcterms:created>
  <dcterms:modified xsi:type="dcterms:W3CDTF">2016-01-06T16:03:26Z</dcterms:modified>
</cp:coreProperties>
</file>